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03-10-2018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9" y="729049"/>
            <a:ext cx="4819134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2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3" y="1690381"/>
            <a:ext cx="4537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r>
              <a:rPr lang="pt-PT" sz="900" dirty="0" smtClean="0"/>
              <a:t>PNEURAMA 4.0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projeto | </a:t>
            </a:r>
            <a:r>
              <a:rPr lang="pt-PT" sz="900" dirty="0" smtClean="0"/>
              <a:t>NORTE-02-0853-FEDER-035671</a:t>
            </a:r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 smtClean="0"/>
              <a:t>Reforçar a competitividade das PME</a:t>
            </a:r>
          </a:p>
          <a:p>
            <a:r>
              <a:rPr lang="pt-PT" sz="1100" dirty="0" smtClean="0"/>
              <a:t>Região de intervenção | </a:t>
            </a:r>
            <a:r>
              <a:rPr lang="pt-PT" sz="900" dirty="0" smtClean="0"/>
              <a:t>Norte</a:t>
            </a:r>
            <a:endParaRPr lang="pt-PT" sz="1100" dirty="0" smtClean="0"/>
          </a:p>
          <a:p>
            <a:r>
              <a:rPr lang="pt-PT" sz="1100" dirty="0" smtClean="0"/>
              <a:t>Entidade beneficiária | </a:t>
            </a:r>
            <a:r>
              <a:rPr lang="pt-PT" sz="900" dirty="0" smtClean="0"/>
              <a:t>PNEURAMA - SOCIEDADE COMERCIAL DE EXPORTAÇÃO E 	                 IMPORTAÇÃO DE PNEUS, LDA</a:t>
            </a:r>
            <a:endParaRPr lang="pt-PT" sz="9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3" y="3163330"/>
            <a:ext cx="453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2" y="2759067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smtClean="0"/>
              <a:t>16-03-2018</a:t>
            </a:r>
          </a:p>
          <a:p>
            <a:r>
              <a:rPr lang="pt-PT" sz="1100" dirty="0" smtClean="0"/>
              <a:t>Data de início | </a:t>
            </a:r>
            <a:r>
              <a:rPr lang="pt-PT" sz="900" dirty="0" smtClean="0"/>
              <a:t>02-05-2018 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endParaRPr lang="pt-PT" sz="900" dirty="0" smtClean="0"/>
          </a:p>
          <a:p>
            <a:r>
              <a:rPr lang="pt-PT" sz="1100" dirty="0" smtClean="0"/>
              <a:t>Custo total elegível | </a:t>
            </a:r>
            <a:r>
              <a:rPr lang="pt-PT" sz="900" dirty="0" smtClean="0"/>
              <a:t>10.000,00 EUR</a:t>
            </a:r>
          </a:p>
          <a:p>
            <a:r>
              <a:rPr lang="pt-PT" sz="1100" dirty="0" smtClean="0"/>
              <a:t>Apoio financeiro da União Europeia | </a:t>
            </a:r>
            <a:r>
              <a:rPr lang="pt-PT" sz="900" dirty="0" smtClean="0"/>
              <a:t>FEDER – 7.500,00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76506" y="3868518"/>
            <a:ext cx="439728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Objetivos, atividades e </a:t>
            </a:r>
            <a:br>
              <a:rPr lang="pt-PT" sz="1100" dirty="0" smtClean="0"/>
            </a:br>
            <a:r>
              <a:rPr lang="pt-PT" sz="1100" dirty="0" smtClean="0"/>
              <a:t>resultados esperados/atingidos:</a:t>
            </a:r>
          </a:p>
          <a:p>
            <a:endParaRPr lang="pt-PT" sz="1100" dirty="0" smtClean="0"/>
          </a:p>
          <a:p>
            <a:pPr algn="just"/>
            <a:r>
              <a:rPr lang="pt-PT" sz="900" dirty="0" smtClean="0"/>
              <a:t>A PNEURAMA objetiva, por via deste projeto, adquirir serviços de consultoria especializada tecnológica conducentes à definição de uma estratégia tecnológica, com o primário objetivo de incrementar os níveis de visibilidade e notoriedade da empresa no mercado nacional e internacional.</a:t>
            </a:r>
            <a:endParaRPr lang="pt-PT" sz="1100" dirty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08" y="1041770"/>
            <a:ext cx="4754434" cy="33036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5857" y="5387159"/>
            <a:ext cx="2409826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20</Words>
  <Application>Microsoft Office PowerPoint</Application>
  <PresentationFormat>Personalizados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Ana Ferreira</cp:lastModifiedBy>
  <cp:revision>25</cp:revision>
  <dcterms:created xsi:type="dcterms:W3CDTF">2016-05-05T08:41:36Z</dcterms:created>
  <dcterms:modified xsi:type="dcterms:W3CDTF">2018-10-03T08:42:46Z</dcterms:modified>
</cp:coreProperties>
</file>